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</p:sldIdLst>
  <p:sldSz cx="30175200" cy="429768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CCECFF"/>
    <a:srgbClr val="66CCFF"/>
    <a:srgbClr val="33CCFF"/>
    <a:srgbClr val="CCFFFF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/>
  </p:normalViewPr>
  <p:slideViewPr>
    <p:cSldViewPr snapToGrid="0">
      <p:cViewPr>
        <p:scale>
          <a:sx n="30" d="100"/>
          <a:sy n="30" d="100"/>
        </p:scale>
        <p:origin x="499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0" y="7033475"/>
            <a:ext cx="25648920" cy="14962293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900" y="22572771"/>
            <a:ext cx="22631400" cy="10376109"/>
          </a:xfrm>
        </p:spPr>
        <p:txBody>
          <a:bodyPr/>
          <a:lstStyle>
            <a:lvl1pPr marL="0" indent="0" algn="ctr">
              <a:buNone/>
              <a:defRPr sz="7920"/>
            </a:lvl1pPr>
            <a:lvl2pPr marL="1508760" indent="0" algn="ctr">
              <a:buNone/>
              <a:defRPr sz="6600"/>
            </a:lvl2pPr>
            <a:lvl3pPr marL="3017520" indent="0" algn="ctr">
              <a:buNone/>
              <a:defRPr sz="5940"/>
            </a:lvl3pPr>
            <a:lvl4pPr marL="4526280" indent="0" algn="ctr">
              <a:buNone/>
              <a:defRPr sz="5280"/>
            </a:lvl4pPr>
            <a:lvl5pPr marL="6035040" indent="0" algn="ctr">
              <a:buNone/>
              <a:defRPr sz="5280"/>
            </a:lvl5pPr>
            <a:lvl6pPr marL="7543800" indent="0" algn="ctr">
              <a:buNone/>
              <a:defRPr sz="5280"/>
            </a:lvl6pPr>
            <a:lvl7pPr marL="9052560" indent="0" algn="ctr">
              <a:buNone/>
              <a:defRPr sz="5280"/>
            </a:lvl7pPr>
            <a:lvl8pPr marL="10561320" indent="0" algn="ctr">
              <a:buNone/>
              <a:defRPr sz="5280"/>
            </a:lvl8pPr>
            <a:lvl9pPr marL="12070080" indent="0" algn="ctr">
              <a:buNone/>
              <a:defRPr sz="5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6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94129" y="2288117"/>
            <a:ext cx="6506528" cy="36420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4546" y="2288117"/>
            <a:ext cx="19142393" cy="364208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830" y="10714367"/>
            <a:ext cx="26026110" cy="17877152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8830" y="28760644"/>
            <a:ext cx="26026110" cy="9401172"/>
          </a:xfrm>
        </p:spPr>
        <p:txBody>
          <a:bodyPr/>
          <a:lstStyle>
            <a:lvl1pPr marL="0" indent="0">
              <a:buNone/>
              <a:defRPr sz="7920">
                <a:solidFill>
                  <a:schemeClr val="tx1"/>
                </a:solidFill>
              </a:defRPr>
            </a:lvl1pPr>
            <a:lvl2pPr marL="15087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4545" y="11440583"/>
            <a:ext cx="12824460" cy="272683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6195" y="11440583"/>
            <a:ext cx="12824460" cy="272683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0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5" y="2288126"/>
            <a:ext cx="26026110" cy="83068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8479" y="10535288"/>
            <a:ext cx="12765522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8479" y="15698470"/>
            <a:ext cx="12765522" cy="230900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76197" y="10535288"/>
            <a:ext cx="12828390" cy="5163182"/>
          </a:xfrm>
        </p:spPr>
        <p:txBody>
          <a:bodyPr anchor="b"/>
          <a:lstStyle>
            <a:lvl1pPr marL="0" indent="0">
              <a:buNone/>
              <a:defRPr sz="7920" b="1"/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76197" y="15698470"/>
            <a:ext cx="12828390" cy="2309008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1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390" y="6187873"/>
            <a:ext cx="15276195" cy="30541383"/>
          </a:xfrm>
        </p:spPr>
        <p:txBody>
          <a:bodyPr/>
          <a:lstStyle>
            <a:lvl1pPr>
              <a:defRPr sz="10560"/>
            </a:lvl1pPr>
            <a:lvl2pPr>
              <a:defRPr sz="9240"/>
            </a:lvl2pPr>
            <a:lvl3pPr>
              <a:defRPr sz="792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476" y="2865120"/>
            <a:ext cx="9732287" cy="10027920"/>
          </a:xfrm>
        </p:spPr>
        <p:txBody>
          <a:bodyPr anchor="b"/>
          <a:lstStyle>
            <a:lvl1pPr>
              <a:defRPr sz="10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28390" y="6187873"/>
            <a:ext cx="15276195" cy="30541383"/>
          </a:xfrm>
        </p:spPr>
        <p:txBody>
          <a:bodyPr anchor="t"/>
          <a:lstStyle>
            <a:lvl1pPr marL="0" indent="0">
              <a:buNone/>
              <a:defRPr sz="10560"/>
            </a:lvl1pPr>
            <a:lvl2pPr marL="1508760" indent="0">
              <a:buNone/>
              <a:defRPr sz="9240"/>
            </a:lvl2pPr>
            <a:lvl3pPr marL="3017520" indent="0">
              <a:buNone/>
              <a:defRPr sz="7920"/>
            </a:lvl3pPr>
            <a:lvl4pPr marL="4526280" indent="0">
              <a:buNone/>
              <a:defRPr sz="6600"/>
            </a:lvl4pPr>
            <a:lvl5pPr marL="6035040" indent="0">
              <a:buNone/>
              <a:defRPr sz="6600"/>
            </a:lvl5pPr>
            <a:lvl6pPr marL="7543800" indent="0">
              <a:buNone/>
              <a:defRPr sz="6600"/>
            </a:lvl6pPr>
            <a:lvl7pPr marL="9052560" indent="0">
              <a:buNone/>
              <a:defRPr sz="6600"/>
            </a:lvl7pPr>
            <a:lvl8pPr marL="10561320" indent="0">
              <a:buNone/>
              <a:defRPr sz="6600"/>
            </a:lvl8pPr>
            <a:lvl9pPr marL="12070080" indent="0">
              <a:buNone/>
              <a:defRPr sz="6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8476" y="12893040"/>
            <a:ext cx="9732287" cy="23885951"/>
          </a:xfrm>
        </p:spPr>
        <p:txBody>
          <a:bodyPr/>
          <a:lstStyle>
            <a:lvl1pPr marL="0" indent="0">
              <a:buNone/>
              <a:defRPr sz="5280"/>
            </a:lvl1pPr>
            <a:lvl2pPr marL="1508760" indent="0">
              <a:buNone/>
              <a:defRPr sz="4620"/>
            </a:lvl2pPr>
            <a:lvl3pPr marL="3017520" indent="0">
              <a:buNone/>
              <a:defRPr sz="3960"/>
            </a:lvl3pPr>
            <a:lvl4pPr marL="4526280" indent="0">
              <a:buNone/>
              <a:defRPr sz="3300"/>
            </a:lvl4pPr>
            <a:lvl5pPr marL="6035040" indent="0">
              <a:buNone/>
              <a:defRPr sz="3300"/>
            </a:lvl5pPr>
            <a:lvl6pPr marL="7543800" indent="0">
              <a:buNone/>
              <a:defRPr sz="3300"/>
            </a:lvl6pPr>
            <a:lvl7pPr marL="9052560" indent="0">
              <a:buNone/>
              <a:defRPr sz="3300"/>
            </a:lvl7pPr>
            <a:lvl8pPr marL="10561320" indent="0">
              <a:buNone/>
              <a:defRPr sz="3300"/>
            </a:lvl8pPr>
            <a:lvl9pPr marL="12070080" indent="0">
              <a:buNone/>
              <a:defRPr sz="33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4545" y="2288126"/>
            <a:ext cx="26026110" cy="830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545" y="11440583"/>
            <a:ext cx="26026110" cy="27268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454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18830-D748-46BF-BB5B-8C0ED5F2C75B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5535" y="39833136"/>
            <a:ext cx="1018413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11235" y="39833136"/>
            <a:ext cx="6789420" cy="2288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3385-010E-4A3D-9119-9204CCFCE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3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17520" rtl="0" eaLnBrk="1" latinLnBrk="0" hangingPunct="1">
        <a:lnSpc>
          <a:spcPct val="90000"/>
        </a:lnSpc>
        <a:spcBef>
          <a:spcPct val="0"/>
        </a:spcBef>
        <a:buNone/>
        <a:defRPr sz="14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4380" indent="-754380" algn="l" defTabSz="3017520" rtl="0" eaLnBrk="1" latinLnBrk="0" hangingPunct="1">
        <a:lnSpc>
          <a:spcPct val="90000"/>
        </a:lnSpc>
        <a:spcBef>
          <a:spcPts val="3300"/>
        </a:spcBef>
        <a:buFont typeface="Arial" panose="020B0604020202020204" pitchFamily="34" charset="0"/>
        <a:buChar char="•"/>
        <a:defRPr sz="924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37719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06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78942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829818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80694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131570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824460" indent="-754380" algn="l" defTabSz="3017520" rtl="0" eaLnBrk="1" latinLnBrk="0" hangingPunct="1">
        <a:lnSpc>
          <a:spcPct val="90000"/>
        </a:lnSpc>
        <a:spcBef>
          <a:spcPts val="1650"/>
        </a:spcBef>
        <a:buFont typeface="Arial" panose="020B0604020202020204" pitchFamily="34" charset="0"/>
        <a:buChar char="•"/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301752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33615" y="9871111"/>
            <a:ext cx="13664058" cy="1371892"/>
          </a:xfrm>
          <a:prstGeom prst="rect">
            <a:avLst/>
          </a:prstGeom>
          <a:solidFill>
            <a:schemeClr val="accent5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548640" rtlCol="0" anchor="ctr">
            <a:noAutofit/>
          </a:bodyPr>
          <a:lstStyle/>
          <a:p>
            <a:pPr algn="r" rtl="1"/>
            <a:r>
              <a:rPr lang="en-US" sz="7683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4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مقدمه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50175" y="19717687"/>
            <a:ext cx="13664058" cy="1371892"/>
          </a:xfrm>
          <a:prstGeom prst="rect">
            <a:avLst/>
          </a:prstGeom>
          <a:solidFill>
            <a:schemeClr val="accent5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548640" rtlCol="0" anchor="ctr"/>
          <a:lstStyle/>
          <a:p>
            <a:pPr algn="r" rtl="1"/>
            <a:r>
              <a:rPr lang="en-US" sz="7683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4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عنوان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2228" y="21099035"/>
            <a:ext cx="13652005" cy="4628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  <a:endParaRPr lang="en-US" sz="24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en-US" sz="4446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009268" y="4871385"/>
            <a:ext cx="28046234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a-IR" sz="7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عنوان مقاله</a:t>
            </a:r>
            <a:endParaRPr lang="fa-IR" sz="7800" b="1" dirty="0">
              <a:solidFill>
                <a:srgbClr val="FFFF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ctr"/>
            <a:r>
              <a:rPr lang="fa-IR" sz="72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نویسندگان</a:t>
            </a:r>
            <a:endParaRPr lang="en-US" sz="7200" b="1" dirty="0">
              <a:solidFill>
                <a:srgbClr val="FFFF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ctr"/>
            <a:r>
              <a:rPr lang="fa-IR" sz="4800" dirty="0" smtClean="0">
                <a:solidFill>
                  <a:srgbClr val="FFFFFF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وابستگی دانشگاهی/سازمانی</a:t>
            </a:r>
            <a:endParaRPr lang="en-US" sz="4800" dirty="0" smtClean="0">
              <a:solidFill>
                <a:srgbClr val="FFFFFF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fa-IR" sz="4800" dirty="0" smtClean="0">
                <a:solidFill>
                  <a:srgbClr val="FFFFFF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آدرس ایمیل</a:t>
            </a:r>
            <a:endParaRPr lang="en-US" sz="4800" dirty="0">
              <a:solidFill>
                <a:srgbClr val="FFFFFF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45807" y="11255195"/>
            <a:ext cx="13647914" cy="78483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Low" rtl="1"/>
            <a:endParaRPr lang="fa-IR" sz="2800" dirty="0" smtClean="0">
              <a:cs typeface="B Nazanin" panose="00000400000000000000" pitchFamily="2" charset="-78"/>
            </a:endParaRPr>
          </a:p>
          <a:p>
            <a:pPr marL="342900" indent="-342900" algn="justLow" rt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Nazanin" panose="00000400000000000000" pitchFamily="2" charset="-78"/>
              </a:rPr>
              <a:t>لطفا </a:t>
            </a:r>
            <a:r>
              <a:rPr lang="fa-IR" sz="2800" dirty="0">
                <a:cs typeface="B Nazanin" panose="00000400000000000000" pitchFamily="2" charset="-78"/>
              </a:rPr>
              <a:t>عنوان مقاله، اسامی نویسنده‌ها و اطلاعات مراکز علمی را بدون تغییر فونت و اندازه‌ی قلم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قسمت مربوطه وارد نمایید.</a:t>
            </a:r>
          </a:p>
          <a:p>
            <a:pPr marL="342900" indent="-342900" algn="justLow" rtl="1"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برای نگارش عنوان‌ بخش ها و متن مقاله نیز از قسمت‌های زیر استفاده کنید.</a:t>
            </a:r>
          </a:p>
          <a:p>
            <a:pPr marL="342900" indent="-342900" algn="justLow" rt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صورت نیاز برای اضافه کردن بخش جدید، کافی است تا قسمت‌های زیر (عنوان و متن) را </a:t>
            </a:r>
            <a:r>
              <a:rPr lang="fa-IR" sz="2800" dirty="0" smtClean="0">
                <a:cs typeface="B Nazanin" panose="00000400000000000000" pitchFamily="2" charset="-78"/>
              </a:rPr>
              <a:t>کپی و </a:t>
            </a:r>
            <a:r>
              <a:rPr lang="fa-IR" sz="2800" dirty="0">
                <a:cs typeface="B Nazanin" panose="00000400000000000000" pitchFamily="2" charset="-78"/>
              </a:rPr>
              <a:t>پیست نمایید.</a:t>
            </a:r>
          </a:p>
          <a:p>
            <a:pPr marL="342900" indent="-342900" algn="justLow" rt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Nazanin" panose="00000400000000000000" pitchFamily="2" charset="-78"/>
              </a:rPr>
              <a:t>پوسترها باید قبل از شروع کنفرانس توسط نویسندگان در سایز </a:t>
            </a:r>
            <a:r>
              <a:rPr lang="en-US" sz="2800" dirty="0" smtClean="0">
                <a:cs typeface="B Nazanin" panose="00000400000000000000" pitchFamily="2" charset="-78"/>
              </a:rPr>
              <a:t>A0</a:t>
            </a:r>
            <a:r>
              <a:rPr lang="fa-IR" sz="2800" dirty="0" smtClean="0">
                <a:cs typeface="B Nazanin" panose="00000400000000000000" pitchFamily="2" charset="-78"/>
              </a:rPr>
              <a:t> چاپ شود.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marL="342900" indent="-342900" algn="justLow" rtl="1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Nazanin" panose="00000400000000000000" pitchFamily="2" charset="-78"/>
              </a:rPr>
              <a:t>تمامی </a:t>
            </a:r>
            <a:r>
              <a:rPr lang="fa-IR" sz="2800" dirty="0">
                <a:cs typeface="B Nazanin" panose="00000400000000000000" pitchFamily="2" charset="-78"/>
              </a:rPr>
              <a:t>مواردی که مرجع خاصی دارند با ارائه شماره مرجع </a:t>
            </a:r>
            <a:r>
              <a:rPr lang="fa-IR" sz="2800" dirty="0" smtClean="0">
                <a:cs typeface="B Nazanin" panose="00000400000000000000" pitchFamily="2" charset="-78"/>
              </a:rPr>
              <a:t>و فهرست </a:t>
            </a:r>
            <a:r>
              <a:rPr lang="fa-IR" sz="2800" dirty="0">
                <a:cs typeface="B Nazanin" panose="00000400000000000000" pitchFamily="2" charset="-78"/>
              </a:rPr>
              <a:t>مراجع در پایان </a:t>
            </a:r>
            <a:r>
              <a:rPr lang="fa-IR" sz="2800" dirty="0" smtClean="0">
                <a:cs typeface="B Nazanin" panose="00000400000000000000" pitchFamily="2" charset="-78"/>
              </a:rPr>
              <a:t>پوستر مشخص شوند.</a:t>
            </a:r>
          </a:p>
          <a:p>
            <a:pPr marL="342900" indent="-342900" algn="justLow" rtl="1">
              <a:buFont typeface="Arial" panose="020B0604020202020204" pitchFamily="34" charset="0"/>
              <a:buChar char="•"/>
            </a:pPr>
            <a:r>
              <a:rPr lang="fa-IR" sz="2800" dirty="0">
                <a:cs typeface="B Nazanin" panose="00000400000000000000" pitchFamily="2" charset="-78"/>
              </a:rPr>
              <a:t>استفاده از اندازه فونت کوچکتر در قسمت مراجع و تقدیر و تشکر مجاز است.</a:t>
            </a:r>
          </a:p>
          <a:p>
            <a:pPr algn="justLow" rtl="1"/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endParaRPr lang="fa-IR" sz="2800" dirty="0">
              <a:cs typeface="B Nazanin" panose="00000400000000000000" pitchFamily="2" charset="-78"/>
            </a:endParaRPr>
          </a:p>
          <a:p>
            <a:pPr algn="r" rtl="1"/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endParaRPr lang="fa-IR" sz="2800" dirty="0">
              <a:cs typeface="B Nazanin" panose="00000400000000000000" pitchFamily="2" charset="-78"/>
            </a:endParaRPr>
          </a:p>
          <a:p>
            <a:pPr algn="r" rtl="1"/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endParaRPr lang="fa-IR" sz="2800" dirty="0">
              <a:cs typeface="B Nazanin" panose="00000400000000000000" pitchFamily="2" charset="-78"/>
            </a:endParaRPr>
          </a:p>
          <a:p>
            <a:pPr algn="r" rtl="1"/>
            <a:endParaRPr lang="fa-IR" sz="2800" dirty="0" smtClean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2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123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ASUS</cp:lastModifiedBy>
  <cp:revision>39</cp:revision>
  <dcterms:created xsi:type="dcterms:W3CDTF">2022-10-28T13:01:43Z</dcterms:created>
  <dcterms:modified xsi:type="dcterms:W3CDTF">2023-11-01T06:02:20Z</dcterms:modified>
</cp:coreProperties>
</file>