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</p:sldIdLst>
  <p:sldSz cx="30175200" cy="429768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CCECFF"/>
    <a:srgbClr val="66CCFF"/>
    <a:srgbClr val="33CCFF"/>
    <a:srgbClr val="CCFFFF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94660"/>
  </p:normalViewPr>
  <p:slideViewPr>
    <p:cSldViewPr snapToGrid="0">
      <p:cViewPr>
        <p:scale>
          <a:sx n="32" d="100"/>
          <a:sy n="32" d="100"/>
        </p:scale>
        <p:origin x="341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3140" y="7033475"/>
            <a:ext cx="25648920" cy="14962293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900" y="22572771"/>
            <a:ext cx="22631400" cy="10376109"/>
          </a:xfrm>
        </p:spPr>
        <p:txBody>
          <a:bodyPr/>
          <a:lstStyle>
            <a:lvl1pPr marL="0" indent="0" algn="ctr">
              <a:buNone/>
              <a:defRPr sz="7920"/>
            </a:lvl1pPr>
            <a:lvl2pPr marL="1508760" indent="0" algn="ctr">
              <a:buNone/>
              <a:defRPr sz="6600"/>
            </a:lvl2pPr>
            <a:lvl3pPr marL="3017520" indent="0" algn="ctr">
              <a:buNone/>
              <a:defRPr sz="5940"/>
            </a:lvl3pPr>
            <a:lvl4pPr marL="4526280" indent="0" algn="ctr">
              <a:buNone/>
              <a:defRPr sz="5280"/>
            </a:lvl4pPr>
            <a:lvl5pPr marL="6035040" indent="0" algn="ctr">
              <a:buNone/>
              <a:defRPr sz="5280"/>
            </a:lvl5pPr>
            <a:lvl6pPr marL="7543800" indent="0" algn="ctr">
              <a:buNone/>
              <a:defRPr sz="5280"/>
            </a:lvl6pPr>
            <a:lvl7pPr marL="9052560" indent="0" algn="ctr">
              <a:buNone/>
              <a:defRPr sz="5280"/>
            </a:lvl7pPr>
            <a:lvl8pPr marL="10561320" indent="0" algn="ctr">
              <a:buNone/>
              <a:defRPr sz="5280"/>
            </a:lvl8pPr>
            <a:lvl9pPr marL="12070080" indent="0" algn="ctr">
              <a:buNone/>
              <a:defRPr sz="5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3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94129" y="2288117"/>
            <a:ext cx="6506528" cy="36420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4546" y="2288117"/>
            <a:ext cx="19142393" cy="364208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4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7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830" y="10714367"/>
            <a:ext cx="26026110" cy="17877152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8830" y="28760644"/>
            <a:ext cx="26026110" cy="9401172"/>
          </a:xfrm>
        </p:spPr>
        <p:txBody>
          <a:bodyPr/>
          <a:lstStyle>
            <a:lvl1pPr marL="0" indent="0">
              <a:buNone/>
              <a:defRPr sz="7920">
                <a:solidFill>
                  <a:schemeClr val="tx1"/>
                </a:solidFill>
              </a:defRPr>
            </a:lvl1pPr>
            <a:lvl2pPr marL="15087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6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4545" y="11440583"/>
            <a:ext cx="12824460" cy="272683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6195" y="11440583"/>
            <a:ext cx="12824460" cy="272683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0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5" y="2288126"/>
            <a:ext cx="26026110" cy="83068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479" y="10535288"/>
            <a:ext cx="12765522" cy="5163182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78479" y="15698470"/>
            <a:ext cx="12765522" cy="230900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276197" y="10535288"/>
            <a:ext cx="12828390" cy="5163182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76197" y="15698470"/>
            <a:ext cx="12828390" cy="230900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6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1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65120"/>
            <a:ext cx="9732287" cy="1002792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8390" y="6187873"/>
            <a:ext cx="15276195" cy="30541383"/>
          </a:xfrm>
        </p:spPr>
        <p:txBody>
          <a:bodyPr/>
          <a:lstStyle>
            <a:lvl1pPr>
              <a:defRPr sz="10560"/>
            </a:lvl1pPr>
            <a:lvl2pPr>
              <a:defRPr sz="9240"/>
            </a:lvl2pPr>
            <a:lvl3pPr>
              <a:defRPr sz="792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893040"/>
            <a:ext cx="9732287" cy="23885951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6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65120"/>
            <a:ext cx="9732287" cy="1002792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28390" y="6187873"/>
            <a:ext cx="15276195" cy="30541383"/>
          </a:xfrm>
        </p:spPr>
        <p:txBody>
          <a:bodyPr anchor="t"/>
          <a:lstStyle>
            <a:lvl1pPr marL="0" indent="0">
              <a:buNone/>
              <a:defRPr sz="10560"/>
            </a:lvl1pPr>
            <a:lvl2pPr marL="1508760" indent="0">
              <a:buNone/>
              <a:defRPr sz="9240"/>
            </a:lvl2pPr>
            <a:lvl3pPr marL="3017520" indent="0">
              <a:buNone/>
              <a:defRPr sz="7920"/>
            </a:lvl3pPr>
            <a:lvl4pPr marL="4526280" indent="0">
              <a:buNone/>
              <a:defRPr sz="6600"/>
            </a:lvl4pPr>
            <a:lvl5pPr marL="6035040" indent="0">
              <a:buNone/>
              <a:defRPr sz="6600"/>
            </a:lvl5pPr>
            <a:lvl6pPr marL="7543800" indent="0">
              <a:buNone/>
              <a:defRPr sz="6600"/>
            </a:lvl6pPr>
            <a:lvl7pPr marL="9052560" indent="0">
              <a:buNone/>
              <a:defRPr sz="6600"/>
            </a:lvl7pPr>
            <a:lvl8pPr marL="10561320" indent="0">
              <a:buNone/>
              <a:defRPr sz="6600"/>
            </a:lvl8pPr>
            <a:lvl9pPr marL="12070080" indent="0">
              <a:buNone/>
              <a:defRPr sz="6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893040"/>
            <a:ext cx="9732287" cy="23885951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4545" y="2288126"/>
            <a:ext cx="26026110" cy="830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4545" y="11440583"/>
            <a:ext cx="26026110" cy="27268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4545" y="39833136"/>
            <a:ext cx="678942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5535" y="39833136"/>
            <a:ext cx="1018413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11235" y="39833136"/>
            <a:ext cx="678942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3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17520" rtl="0" eaLnBrk="1" latinLnBrk="0" hangingPunct="1">
        <a:lnSpc>
          <a:spcPct val="90000"/>
        </a:lnSpc>
        <a:spcBef>
          <a:spcPct val="0"/>
        </a:spcBef>
        <a:buNone/>
        <a:defRPr sz="14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4380" indent="-754380" algn="l" defTabSz="3017520" rtl="0" eaLnBrk="1" latinLnBrk="0" hangingPunct="1">
        <a:lnSpc>
          <a:spcPct val="90000"/>
        </a:lnSpc>
        <a:spcBef>
          <a:spcPts val="3300"/>
        </a:spcBef>
        <a:buFont typeface="Arial" panose="020B0604020202020204" pitchFamily="34" charset="0"/>
        <a:buChar char="•"/>
        <a:defRPr sz="924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37719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806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78942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829818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8069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13157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8244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2pPr>
      <a:lvl3pPr marL="30175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3pPr>
      <a:lvl4pPr marL="45262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03504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0525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05613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0700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3922" y="9813961"/>
            <a:ext cx="13664058" cy="1371892"/>
          </a:xfrm>
          <a:prstGeom prst="rect">
            <a:avLst/>
          </a:prstGeom>
          <a:solidFill>
            <a:schemeClr val="accent5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0482" y="18441337"/>
            <a:ext cx="13664058" cy="1371892"/>
          </a:xfrm>
          <a:prstGeom prst="rect">
            <a:avLst/>
          </a:prstGeom>
          <a:solidFill>
            <a:schemeClr val="accent5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3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535" y="19822685"/>
            <a:ext cx="13652005" cy="46281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Text</a:t>
            </a:r>
            <a:endParaRPr lang="en-US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4446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4446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4446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4446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4446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4446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6114" y="11198045"/>
            <a:ext cx="13647914" cy="72327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169863" algn="l"/>
              </a:tabLs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the title of the paper, the names of the authors, and the affiliations without changing the font and font size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relevant fields.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need to add a new section, just copy and paste the following sections (title and text).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should be printed by the authors in A0 paper size before starting the conference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a-I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Smaller fonts may be used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references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cite to the references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numbers in the text and a list of references in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of the poster.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a-I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a-I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a-I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a-I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064483" y="5014406"/>
            <a:ext cx="28046234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78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TITLE</a:t>
            </a:r>
            <a:endParaRPr lang="fa-IR" sz="7800" b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endParaRPr lang="en-US" sz="72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Affiliations</a:t>
            </a:r>
          </a:p>
          <a:p>
            <a:pPr algn="ctr"/>
            <a:r>
              <a:rPr lang="en-US" sz="3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address</a:t>
            </a:r>
            <a:endParaRPr lang="en-US" sz="3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47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109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ASUS</cp:lastModifiedBy>
  <cp:revision>35</cp:revision>
  <dcterms:created xsi:type="dcterms:W3CDTF">2022-10-28T13:01:43Z</dcterms:created>
  <dcterms:modified xsi:type="dcterms:W3CDTF">2023-11-01T05:55:43Z</dcterms:modified>
</cp:coreProperties>
</file>