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D41E48-D47F-4278-964E-A8A1A1A9C0F0}">
          <p14:sldIdLst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D80BD"/>
    <a:srgbClr val="7D76B4"/>
    <a:srgbClr val="65668E"/>
    <a:srgbClr val="4C868F"/>
    <a:srgbClr val="002060"/>
    <a:srgbClr val="740027"/>
    <a:srgbClr val="990033"/>
    <a:srgbClr val="A9CBE9"/>
    <a:srgbClr val="C08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9" autoAdjust="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DFC2-56E2-4CC6-A4C3-1952FEAD7B8E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7DA4-6A48-42AD-B14B-7D32B2359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2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F4EB-F8E5-40C6-AD68-48BA32A9B39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 صفحه/تعداد کل صفحات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113190" y="1368296"/>
            <a:ext cx="587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کد مقاله در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ICBME 2023</a:t>
            </a:r>
            <a:r>
              <a:rPr lang="fa-I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xxxxxxxxxx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786578" y="2218098"/>
            <a:ext cx="10567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in English (Times New Roman, Bold,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1480413" y="426559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3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نام خانوادگی نویسنده اول،نام/نام خانوادگی نویسنده دوم، نام</a:t>
            </a:r>
            <a:r>
              <a:rPr lang="en-US" sz="3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…/</a:t>
            </a:r>
            <a:endParaRPr lang="en-US" sz="3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1716109" y="4977917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ارائه کننده: نام خانوادگی، نام</a:t>
            </a:r>
            <a:endParaRPr lang="en-US" sz="3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1522476" y="5626647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دانشگاه/سازمان</a:t>
            </a:r>
            <a:endParaRPr lang="en-US" sz="3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" name="TextBox 16"/>
          <p:cNvSpPr txBox="1"/>
          <p:nvPr/>
        </p:nvSpPr>
        <p:spPr>
          <a:xfrm>
            <a:off x="1716109" y="326190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3600" dirty="0">
                <a:cs typeface="B Titr" panose="00000700000000000000" pitchFamily="2" charset="-78"/>
              </a:rPr>
              <a:t>عنوان مقاله به فارسی (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fa-IR" sz="3600" dirty="0">
                <a:cs typeface="B Titr" panose="00000700000000000000" pitchFamily="2" charset="-78"/>
              </a:rPr>
              <a:t>،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fa-I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fa-I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1966" y="136682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عنوان مقاله / کد مقاله (در تمام صفحه‌ها باشد)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8139" y="222593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عنوان فارسی (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Bold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24)</a:t>
            </a:r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139" y="272870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متن فارسی (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20)</a:t>
            </a:r>
            <a:endParaRPr lang="en-US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 صفحه/تعداد کل صفحات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81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2062" y="1366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عنوان مقاله / کد مقاله (در تمام صفحه‌ها باشد)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 صفحه/تعداد کل صفحات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3226" y="2007671"/>
            <a:ext cx="102255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لطفاً توجه شود:</a:t>
            </a:r>
          </a:p>
          <a:p>
            <a:pPr algn="r" rtl="1"/>
            <a:endParaRPr lang="fa-IR" sz="20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1- تمامی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مواردی که مرجع خاصی دارند با ارائه شماره مرجع (در این صورت فهرست مراجع در پایان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اسلایدها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می آید) و یا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زیرنویس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مشخصات مرجع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(در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همان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اسلاید)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مشخص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شوند.</a:t>
            </a:r>
          </a:p>
          <a:p>
            <a:pPr algn="justLow" rtl="1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2- نوشتار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تصاویر و جداول حداقل با فونت ۱۸ باشد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justLow" rtl="1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3- حداکثر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تعداد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اسلایدها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۱۵ و حداقل آن ۱۲ عدد باشد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justLow" rtl="1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4- حداکثر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 ارائه ۱۲ دقیقه و حداقل زمان ارائه ۱۰ دقیقه است. برای هر ارائه حداکثر ۳ دقیقه برای پرسش و پاسخ در نظر گرفته می شود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justLow" rtl="1"/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5- ارائه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می تواند به زبان فارسی یا انگلیسی </a:t>
            </a:r>
            <a:r>
              <a:rPr lang="fa-IR" sz="2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باشد، 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اما در صورتیکه در جلسه مخاطب غیر ایرانی (حضوری یا مجازی) وجود داشته باشد، پیشنهاد می شود حتی الامکان ارائه به زبان انگلیسی باشد.</a:t>
            </a:r>
            <a:endParaRPr lang="en-US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70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060" y="1366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عنوان مقاله / کد مقاله (در تمام صفحه‌ها باشد)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 صفحه/تعداد کل صفحات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96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249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72</cp:revision>
  <dcterms:created xsi:type="dcterms:W3CDTF">2023-06-26T13:29:42Z</dcterms:created>
  <dcterms:modified xsi:type="dcterms:W3CDTF">2023-11-01T06:03:31Z</dcterms:modified>
</cp:coreProperties>
</file>