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D80BD"/>
    <a:srgbClr val="7D76B4"/>
    <a:srgbClr val="65668E"/>
    <a:srgbClr val="4C868F"/>
    <a:srgbClr val="002060"/>
    <a:srgbClr val="740027"/>
    <a:srgbClr val="990033"/>
    <a:srgbClr val="A9CBE9"/>
    <a:srgbClr val="C08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9" autoAdjust="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DFC2-56E2-4CC6-A4C3-1952FEAD7B8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7DA4-6A48-42AD-B14B-7D32B2359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7DA4-6A48-42AD-B14B-7D32B23595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2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F4EB-F8E5-40C6-AD68-48BA32A9B39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 Page number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2911064" y="1354065"/>
            <a:ext cx="587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Code in ICBME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2023: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797071" y="2252198"/>
            <a:ext cx="1051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in English (Times New Roman, Bold,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797071" y="3636768"/>
            <a:ext cx="1043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Author1 Last Name, First Name / Author2 Last Name, First Name / …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1716109" y="474194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Last Name, First Name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522476" y="539067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/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0609" y="21909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Title (Times New Roman, Bold,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9267" y="33221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Text (Times New Roman,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30EEB4-9A2A-5F09-B5B3-BE9A4FB49F6D}"/>
              </a:ext>
            </a:extLst>
          </p:cNvPr>
          <p:cNvSpPr txBox="1"/>
          <p:nvPr/>
        </p:nvSpPr>
        <p:spPr>
          <a:xfrm>
            <a:off x="4092223" y="6339327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 Page number</a:t>
            </a:r>
          </a:p>
        </p:txBody>
      </p:sp>
    </p:spTree>
    <p:extLst>
      <p:ext uri="{BB962C8B-B14F-4D97-AF65-F5344CB8AC3E}">
        <p14:creationId xmlns:p14="http://schemas.microsoft.com/office/powerpoint/2010/main" val="244786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226" y="2007671"/>
            <a:ext cx="102255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Please note:</a:t>
            </a:r>
          </a:p>
          <a:p>
            <a:pPr algn="justLow"/>
            <a:endParaRPr lang="en-US" sz="24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1- Please cite to the references either with reference numbers in the text and a list of references in the final slide or by writing the reference information in the footnote of the regarding slide.</a:t>
            </a:r>
            <a:endParaRPr lang="fa-IR" sz="2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2- The font size of text in figures and tables should be at least 18.</a:t>
            </a: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3- The minimum and maximum number of slides should be 12 and 15, respectively.</a:t>
            </a: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4- The minimum and maximum time of presentation should be respectively 10 min and 12 min. For each presentation, a maximum of 3 min would be considered for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question and answer.</a:t>
            </a:r>
            <a:endParaRPr lang="fa-IR" sz="2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651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94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222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73</cp:revision>
  <dcterms:created xsi:type="dcterms:W3CDTF">2023-06-26T13:29:42Z</dcterms:created>
  <dcterms:modified xsi:type="dcterms:W3CDTF">2023-10-28T06:04:52Z</dcterms:modified>
</cp:coreProperties>
</file>